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71" r:id="rId6"/>
    <p:sldId id="260" r:id="rId7"/>
    <p:sldId id="261" r:id="rId8"/>
    <p:sldId id="262" r:id="rId9"/>
    <p:sldId id="265" r:id="rId10"/>
    <p:sldId id="266" r:id="rId11"/>
    <p:sldId id="267" r:id="rId12"/>
    <p:sldId id="268" r:id="rId13"/>
    <p:sldId id="269" r:id="rId14"/>
    <p:sldId id="263" r:id="rId15"/>
    <p:sldId id="277" r:id="rId16"/>
    <p:sldId id="264" r:id="rId17"/>
    <p:sldId id="270" r:id="rId18"/>
    <p:sldId id="274" r:id="rId19"/>
    <p:sldId id="276"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B61"/>
    <a:srgbClr val="FF42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90" dt="2021-06-24T01:17:1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4T06:21:50.051" v="2822" actId="14100"/>
      <pc:docMkLst>
        <pc:docMk/>
      </pc:docMkLst>
      <pc:sldChg chg="addSp delSp modSp new mod modMedia setBg delAnim setClrOvrMap">
        <pc:chgData name="Tamjid Ahsan" userId="15c1a18861ae33e8" providerId="LiveId" clId="{F65C8AF1-BF7A-4C4A-A5CD-92A826C11E09}" dt="2021-06-21T01:28:29.510" v="1300" actId="1076"/>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1T00:33:57.096" v="697" actId="26606"/>
          <ac:spMkLst>
            <pc:docMk/>
            <pc:sldMk cId="2796319855" sldId="256"/>
            <ac:spMk id="50" creationId="{9203DE33-2CD4-4CA8-9AF3-37C3B65133B0}"/>
          </ac:spMkLst>
        </pc:spChg>
        <pc:spChg chg="add del">
          <ac:chgData name="Tamjid Ahsan" userId="15c1a18861ae33e8" providerId="LiveId" clId="{F65C8AF1-BF7A-4C4A-A5CD-92A826C11E09}" dt="2021-06-21T00:33:57.096" v="697" actId="26606"/>
          <ac:spMkLst>
            <pc:docMk/>
            <pc:sldMk cId="2796319855" sldId="256"/>
            <ac:spMk id="51" creationId="{0AF57B88-1D4C-41FA-A761-EC1DD10C35CB}"/>
          </ac:spMkLst>
        </pc:spChg>
        <pc:spChg chg="add del">
          <ac:chgData name="Tamjid Ahsan" userId="15c1a18861ae33e8" providerId="LiveId" clId="{F65C8AF1-BF7A-4C4A-A5CD-92A826C11E09}" dt="2021-06-21T00:33:57.096" v="697" actId="26606"/>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1T00:33:57.096" v="697" actId="26606"/>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setBg modNotesTx">
        <pc:chgData name="Tamjid Ahsan" userId="15c1a18861ae33e8" providerId="LiveId" clId="{F65C8AF1-BF7A-4C4A-A5CD-92A826C11E09}" dt="2021-06-21T02:05:34.822" v="2007" actId="14100"/>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1T01:54:17.590" v="158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ac:chgData name="Tamjid Ahsan" userId="15c1a18861ae33e8" providerId="LiveId" clId="{F65C8AF1-BF7A-4C4A-A5CD-92A826C11E09}" dt="2021-06-21T00:30:36.239" v="624" actId="26606"/>
          <ac:spMkLst>
            <pc:docMk/>
            <pc:sldMk cId="3988860682" sldId="257"/>
            <ac:spMk id="25" creationId="{12609869-9E80-471B-A487-A53288E0E791}"/>
          </ac:spMkLst>
        </pc:spChg>
        <pc:spChg chg="add">
          <ac:chgData name="Tamjid Ahsan" userId="15c1a18861ae33e8" providerId="LiveId" clId="{F65C8AF1-BF7A-4C4A-A5CD-92A826C11E09}" dt="2021-06-21T00:30:36.239" v="624" actId="26606"/>
          <ac:spMkLst>
            <pc:docMk/>
            <pc:sldMk cId="3988860682" sldId="257"/>
            <ac:spMk id="26" creationId="{7004738A-9D34-43E8-97D2-CA0EED4F8BE0}"/>
          </ac:spMkLst>
        </pc:spChg>
        <pc:spChg chg="add">
          <ac:chgData name="Tamjid Ahsan" userId="15c1a18861ae33e8" providerId="LiveId" clId="{F65C8AF1-BF7A-4C4A-A5CD-92A826C11E09}" dt="2021-06-21T00:30:36.239" v="624" actId="26606"/>
          <ac:spMkLst>
            <pc:docMk/>
            <pc:sldMk cId="3988860682" sldId="257"/>
            <ac:spMk id="27" creationId="{B8B8D07F-F13E-443E-BA68-2D26672D76B9}"/>
          </ac:spMkLst>
        </pc:spChg>
        <pc:spChg chg="add">
          <ac:chgData name="Tamjid Ahsan" userId="15c1a18861ae33e8" providerId="LiveId" clId="{F65C8AF1-BF7A-4C4A-A5CD-92A826C11E09}" dt="2021-06-21T00:30:36.239" v="624" actId="26606"/>
          <ac:spMkLst>
            <pc:docMk/>
            <pc:sldMk cId="3988860682" sldId="257"/>
            <ac:spMk id="28" creationId="{2813A4FA-24A5-41ED-A534-3807D1B2F344}"/>
          </ac:spMkLst>
        </pc:spChg>
        <pc:spChg chg="add">
          <ac:chgData name="Tamjid Ahsan" userId="15c1a18861ae33e8" providerId="LiveId" clId="{F65C8AF1-BF7A-4C4A-A5CD-92A826C11E09}" dt="2021-06-21T00:30:36.239" v="624" actId="26606"/>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1T02:05:34.822" v="2007" actId="14100"/>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modSp new mod setBg">
        <pc:chgData name="Tamjid Ahsan" userId="15c1a18861ae33e8" providerId="LiveId" clId="{F65C8AF1-BF7A-4C4A-A5CD-92A826C11E09}" dt="2021-06-21T01:56:20.288" v="1601" actId="404"/>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1T01:56:20.288" v="1601" actId="404"/>
          <ac:spMkLst>
            <pc:docMk/>
            <pc:sldMk cId="2341824175" sldId="258"/>
            <ac:spMk id="3" creationId="{0CED1052-5520-4BA2-B7A1-3216BBEC57E2}"/>
          </ac:spMkLst>
        </pc:spChg>
        <pc:spChg chg="add">
          <ac:chgData name="Tamjid Ahsan" userId="15c1a18861ae33e8" providerId="LiveId" clId="{F65C8AF1-BF7A-4C4A-A5CD-92A826C11E09}" dt="2021-06-21T00:28:14.299" v="607" actId="26606"/>
          <ac:spMkLst>
            <pc:docMk/>
            <pc:sldMk cId="2341824175" sldId="258"/>
            <ac:spMk id="8" creationId="{DEE2AD96-B495-4E06-9291-B71706F728CB}"/>
          </ac:spMkLst>
        </pc:spChg>
        <pc:spChg chg="add">
          <ac:chgData name="Tamjid Ahsan" userId="15c1a18861ae33e8" providerId="LiveId" clId="{F65C8AF1-BF7A-4C4A-A5CD-92A826C11E09}" dt="2021-06-21T00:28:14.299" v="607" actId="26606"/>
          <ac:spMkLst>
            <pc:docMk/>
            <pc:sldMk cId="2341824175" sldId="258"/>
            <ac:spMk id="10" creationId="{53CF6D67-C5A8-4ADD-9E8E-1E38CA1D3166}"/>
          </ac:spMkLst>
        </pc:spChg>
        <pc:spChg chg="add">
          <ac:chgData name="Tamjid Ahsan" userId="15c1a18861ae33e8" providerId="LiveId" clId="{F65C8AF1-BF7A-4C4A-A5CD-92A826C11E09}" dt="2021-06-21T00:28:14.299" v="607" actId="26606"/>
          <ac:spMkLst>
            <pc:docMk/>
            <pc:sldMk cId="2341824175" sldId="258"/>
            <ac:spMk id="12" creationId="{86909FA0-B515-4681-B7A8-FA281D133B94}"/>
          </ac:spMkLst>
        </pc:spChg>
        <pc:spChg chg="add">
          <ac:chgData name="Tamjid Ahsan" userId="15c1a18861ae33e8" providerId="LiveId" clId="{F65C8AF1-BF7A-4C4A-A5CD-92A826C11E09}" dt="2021-06-21T00:28:14.299" v="607" actId="26606"/>
          <ac:spMkLst>
            <pc:docMk/>
            <pc:sldMk cId="2341824175" sldId="258"/>
            <ac:spMk id="14" creationId="{21C9FE86-FCC3-4A31-AA1C-C882262B7FE7}"/>
          </ac:spMkLst>
        </pc:spChg>
        <pc:spChg chg="add">
          <ac:chgData name="Tamjid Ahsan" userId="15c1a18861ae33e8" providerId="LiveId" clId="{F65C8AF1-BF7A-4C4A-A5CD-92A826C11E09}" dt="2021-06-21T00:28:14.299" v="607" actId="26606"/>
          <ac:spMkLst>
            <pc:docMk/>
            <pc:sldMk cId="2341824175" sldId="258"/>
            <ac:spMk id="16" creationId="{7D96243B-ECED-4B71-8E06-AE9A285EAD20}"/>
          </ac:spMkLst>
        </pc:spChg>
        <pc:spChg chg="add">
          <ac:chgData name="Tamjid Ahsan" userId="15c1a18861ae33e8" providerId="LiveId" clId="{F65C8AF1-BF7A-4C4A-A5CD-92A826C11E09}" dt="2021-06-21T00:28:14.299" v="607" actId="26606"/>
          <ac:spMkLst>
            <pc:docMk/>
            <pc:sldMk cId="2341824175" sldId="258"/>
            <ac:spMk id="18" creationId="{A09989E4-EFDC-4A90-A633-E0525FB4139E}"/>
          </ac:spMkLst>
        </pc:spChg>
      </pc:sldChg>
      <pc:sldChg chg="addSp delSp modSp new mod setBg">
        <pc:chgData name="Tamjid Ahsan" userId="15c1a18861ae33e8" providerId="LiveId" clId="{F65C8AF1-BF7A-4C4A-A5CD-92A826C11E09}" dt="2021-06-24T06:11:35.817" v="2756" actId="403"/>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4T06:11:35.817" v="2756" actId="403"/>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ac:chgData name="Tamjid Ahsan" userId="15c1a18861ae33e8" providerId="LiveId" clId="{F65C8AF1-BF7A-4C4A-A5CD-92A826C11E09}" dt="2021-06-21T00:28:04.327" v="606" actId="26606"/>
          <ac:spMkLst>
            <pc:docMk/>
            <pc:sldMk cId="835352730" sldId="259"/>
            <ac:spMk id="24" creationId="{1B15ED52-F352-441B-82BF-E0EA34836D08}"/>
          </ac:spMkLst>
        </pc:spChg>
        <pc:spChg chg="add">
          <ac:chgData name="Tamjid Ahsan" userId="15c1a18861ae33e8" providerId="LiveId" clId="{F65C8AF1-BF7A-4C4A-A5CD-92A826C11E09}" dt="2021-06-21T00:28:04.327" v="606" actId="26606"/>
          <ac:spMkLst>
            <pc:docMk/>
            <pc:sldMk cId="835352730" sldId="259"/>
            <ac:spMk id="25" creationId="{3B2E3793-BFE6-45A2-9B7B-E18844431C99}"/>
          </ac:spMkLst>
        </pc:spChg>
        <pc:spChg chg="add">
          <ac:chgData name="Tamjid Ahsan" userId="15c1a18861ae33e8" providerId="LiveId" clId="{F65C8AF1-BF7A-4C4A-A5CD-92A826C11E09}" dt="2021-06-21T00:28:04.327" v="606" actId="26606"/>
          <ac:spMkLst>
            <pc:docMk/>
            <pc:sldMk cId="835352730" sldId="259"/>
            <ac:spMk id="26" creationId="{BC4C4868-CB8F-4AF9-9CDB-8108F2C19B67}"/>
          </ac:spMkLst>
        </pc:spChg>
        <pc:spChg chg="add">
          <ac:chgData name="Tamjid Ahsan" userId="15c1a18861ae33e8" providerId="LiveId" clId="{F65C8AF1-BF7A-4C4A-A5CD-92A826C11E09}" dt="2021-06-21T00:28:04.327" v="606" actId="26606"/>
          <ac:spMkLst>
            <pc:docMk/>
            <pc:sldMk cId="835352730" sldId="259"/>
            <ac:spMk id="27" creationId="{375E0459-6403-40CD-989D-56A4407CA12E}"/>
          </ac:spMkLst>
        </pc:spChg>
        <pc:spChg chg="add">
          <ac:chgData name="Tamjid Ahsan" userId="15c1a18861ae33e8" providerId="LiveId" clId="{F65C8AF1-BF7A-4C4A-A5CD-92A826C11E09}" dt="2021-06-21T00:28:04.327" v="606" actId="26606"/>
          <ac:spMkLst>
            <pc:docMk/>
            <pc:sldMk cId="835352730" sldId="259"/>
            <ac:spMk id="28" creationId="{53E5B1A8-3AC9-4BD1-9BBC-78CA94F2D1BA}"/>
          </ac:spMkLst>
        </pc:spChg>
      </pc:sldChg>
      <pc:sldChg chg="addSp delSp modSp new mod setBg">
        <pc:chgData name="Tamjid Ahsan" userId="15c1a18861ae33e8" providerId="LiveId" clId="{F65C8AF1-BF7A-4C4A-A5CD-92A826C11E09}" dt="2021-06-21T02:06:30.937" v="2020" actId="20577"/>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1T02:06:30.937" v="2020"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ac:chgData name="Tamjid Ahsan" userId="15c1a18861ae33e8" providerId="LiveId" clId="{F65C8AF1-BF7A-4C4A-A5CD-92A826C11E09}" dt="2021-06-20T23:41:42.869" v="302" actId="26606"/>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ac:chgData name="Tamjid Ahsan" userId="15c1a18861ae33e8" providerId="LiveId" clId="{F65C8AF1-BF7A-4C4A-A5CD-92A826C11E09}" dt="2021-06-20T23:41:42.869" v="302" actId="26606"/>
          <ac:spMkLst>
            <pc:docMk/>
            <pc:sldMk cId="1497359190" sldId="260"/>
            <ac:spMk id="60" creationId="{77D859EF-0C2A-487B-A0C6-A8276E48DDB9}"/>
          </ac:spMkLst>
        </pc:spChg>
        <pc:spChg chg="add">
          <ac:chgData name="Tamjid Ahsan" userId="15c1a18861ae33e8" providerId="LiveId" clId="{F65C8AF1-BF7A-4C4A-A5CD-92A826C11E09}" dt="2021-06-20T23:41:42.869" v="302" actId="26606"/>
          <ac:spMkLst>
            <pc:docMk/>
            <pc:sldMk cId="1497359190" sldId="260"/>
            <ac:spMk id="61" creationId="{369B80C7-2B0D-4C19-AF01-91BFC4EBC999}"/>
          </ac:spMkLst>
        </pc:spChg>
        <pc:spChg chg="add">
          <ac:chgData name="Tamjid Ahsan" userId="15c1a18861ae33e8" providerId="LiveId" clId="{F65C8AF1-BF7A-4C4A-A5CD-92A826C11E09}" dt="2021-06-20T23:41:42.869" v="302" actId="26606"/>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0T23:42:17.008" v="308" actId="14100"/>
          <ac:picMkLst>
            <pc:docMk/>
            <pc:sldMk cId="1497359190" sldId="260"/>
            <ac:picMk id="5" creationId="{E6F1B3A5-1D15-428F-A7F6-F5B07325706C}"/>
          </ac:picMkLst>
        </pc:picChg>
        <pc:picChg chg="add mod">
          <ac:chgData name="Tamjid Ahsan" userId="15c1a18861ae33e8" providerId="LiveId" clId="{F65C8AF1-BF7A-4C4A-A5CD-92A826C11E09}" dt="2021-06-20T23:43:48.867" v="312" actId="1076"/>
          <ac:picMkLst>
            <pc:docMk/>
            <pc:sldMk cId="1497359190" sldId="260"/>
            <ac:picMk id="7" creationId="{20272DB3-6971-4B3F-AAE2-1B70BCAEE86B}"/>
          </ac:picMkLst>
        </pc:picChg>
        <pc:picChg chg="add mod ord">
          <ac:chgData name="Tamjid Ahsan" userId="15c1a18861ae33e8" providerId="LiveId" clId="{F65C8AF1-BF7A-4C4A-A5CD-92A826C11E09}" dt="2021-06-20T23:44:02.822" v="314" actId="14100"/>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setBg">
        <pc:chgData name="Tamjid Ahsan" userId="15c1a18861ae33e8" providerId="LiveId" clId="{F65C8AF1-BF7A-4C4A-A5CD-92A826C11E09}" dt="2021-06-21T01:24:10.096" v="1256"/>
        <pc:sldMkLst>
          <pc:docMk/>
          <pc:sldMk cId="4283365223" sldId="261"/>
        </pc:sldMkLst>
        <pc:spChg chg="mod ord">
          <ac:chgData name="Tamjid Ahsan" userId="15c1a18861ae33e8" providerId="LiveId" clId="{F65C8AF1-BF7A-4C4A-A5CD-92A826C11E09}" dt="2021-06-21T01:20:47.063" v="1255" actId="20577"/>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ac:chgData name="Tamjid Ahsan" userId="15c1a18861ae33e8" providerId="LiveId" clId="{F65C8AF1-BF7A-4C4A-A5CD-92A826C11E09}" dt="2021-06-21T00:37:00.051" v="759" actId="26606"/>
          <ac:spMkLst>
            <pc:docMk/>
            <pc:sldMk cId="4283365223" sldId="261"/>
            <ac:spMk id="10" creationId="{9203DE33-2CD4-4CA8-9AF3-37C3B65133B0}"/>
          </ac:spMkLst>
        </pc:spChg>
        <pc:spChg chg="add">
          <ac:chgData name="Tamjid Ahsan" userId="15c1a18861ae33e8" providerId="LiveId" clId="{F65C8AF1-BF7A-4C4A-A5CD-92A826C11E09}" dt="2021-06-21T00:37:00.051" v="759" actId="26606"/>
          <ac:spMkLst>
            <pc:docMk/>
            <pc:sldMk cId="4283365223" sldId="261"/>
            <ac:spMk id="12" creationId="{0AF57B88-1D4C-41FA-A761-EC1DD10C35CB}"/>
          </ac:spMkLst>
        </pc:spChg>
        <pc:spChg chg="add">
          <ac:chgData name="Tamjid Ahsan" userId="15c1a18861ae33e8" providerId="LiveId" clId="{F65C8AF1-BF7A-4C4A-A5CD-92A826C11E09}" dt="2021-06-21T00:37:00.051" v="759" actId="26606"/>
          <ac:spMkLst>
            <pc:docMk/>
            <pc:sldMk cId="4283365223" sldId="261"/>
            <ac:spMk id="14" creationId="{D2548F45-5164-4ABB-8212-7F293FDED8D4}"/>
          </ac:spMkLst>
        </pc:spChg>
        <pc:spChg chg="add">
          <ac:chgData name="Tamjid Ahsan" userId="15c1a18861ae33e8" providerId="LiveId" clId="{F65C8AF1-BF7A-4C4A-A5CD-92A826C11E09}" dt="2021-06-21T00:37:00.051" v="759" actId="26606"/>
          <ac:spMkLst>
            <pc:docMk/>
            <pc:sldMk cId="4283365223" sldId="261"/>
            <ac:spMk id="16" creationId="{5E81CCFB-7BEF-4186-86FB-D09450B4D02D}"/>
          </ac:spMkLst>
        </pc:spChg>
        <pc:picChg chg="add mod modCrop">
          <ac:chgData name="Tamjid Ahsan" userId="15c1a18861ae33e8" providerId="LiveId" clId="{F65C8AF1-BF7A-4C4A-A5CD-92A826C11E09}" dt="2021-06-21T00:41:00.689" v="768" actId="732"/>
          <ac:picMkLst>
            <pc:docMk/>
            <pc:sldMk cId="4283365223" sldId="261"/>
            <ac:picMk id="5" creationId="{DDF60B8D-195B-4B2B-8C72-D1F038F3E9A3}"/>
          </ac:picMkLst>
        </pc:picChg>
      </pc:sldChg>
      <pc:sldChg chg="addSp delSp modSp new mod ord setBg">
        <pc:chgData name="Tamjid Ahsan" userId="15c1a18861ae33e8" providerId="LiveId" clId="{F65C8AF1-BF7A-4C4A-A5CD-92A826C11E09}" dt="2021-06-24T06:21:50.051" v="2822" actId="14100"/>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1T02:12:09.124" v="2109" actId="27636"/>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mod modVis">
          <ac:chgData name="Tamjid Ahsan" userId="15c1a18861ae33e8" providerId="LiveId" clId="{F65C8AF1-BF7A-4C4A-A5CD-92A826C11E09}" dt="2021-06-21T01:25:32.310" v="1266" actId="14429"/>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ac:chgData name="Tamjid Ahsan" userId="15c1a18861ae33e8" providerId="LiveId" clId="{F65C8AF1-BF7A-4C4A-A5CD-92A826C11E09}" dt="2021-06-21T00:50:56.892" v="880" actId="26606"/>
          <ac:grpSpMkLst>
            <pc:docMk/>
            <pc:sldMk cId="696692814" sldId="262"/>
            <ac:grpSpMk id="69" creationId="{12B3290A-D3BF-4B87-B55B-FD9A98B49727}"/>
          </ac:grpSpMkLst>
        </pc:grpChg>
        <pc:picChg chg="add mod ord">
          <ac:chgData name="Tamjid Ahsan" userId="15c1a18861ae33e8" providerId="LiveId" clId="{F65C8AF1-BF7A-4C4A-A5CD-92A826C11E09}" dt="2021-06-24T06:21:50.051" v="2822" actId="14100"/>
          <ac:picMkLst>
            <pc:docMk/>
            <pc:sldMk cId="696692814" sldId="262"/>
            <ac:picMk id="6" creationId="{10C76870-E1EB-4AAB-B7C1-91AED39858D5}"/>
          </ac:picMkLst>
        </pc:picChg>
        <pc:picChg chg="add mod ord modCrop">
          <ac:chgData name="Tamjid Ahsan" userId="15c1a18861ae33e8" providerId="LiveId" clId="{F65C8AF1-BF7A-4C4A-A5CD-92A826C11E09}" dt="2021-06-21T00:51:39.092" v="888" actId="732"/>
          <ac:picMkLst>
            <pc:docMk/>
            <pc:sldMk cId="696692814" sldId="262"/>
            <ac:picMk id="8" creationId="{E9B7E4D5-A2C2-4BF6-8C40-D5BF86199FCC}"/>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sldChg>
      <pc:sldChg chg="addSp delSp modSp new mod ord">
        <pc:chgData name="Tamjid Ahsan" userId="15c1a18861ae33e8" providerId="LiveId" clId="{F65C8AF1-BF7A-4C4A-A5CD-92A826C11E09}" dt="2021-06-21T00:59:14.222" v="1007" actId="1076"/>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setBg setClrOvrMap">
        <pc:chgData name="Tamjid Ahsan" userId="15c1a18861ae33e8" providerId="LiveId" clId="{F65C8AF1-BF7A-4C4A-A5CD-92A826C11E09}" dt="2021-06-24T01:15:44.240" v="2634" actId="21"/>
        <pc:sldMkLst>
          <pc:docMk/>
          <pc:sldMk cId="3698540937" sldId="264"/>
        </pc:sldMkLst>
        <pc:spChg chg="mod">
          <ac:chgData name="Tamjid Ahsan" userId="15c1a18861ae33e8" providerId="LiveId" clId="{F65C8AF1-BF7A-4C4A-A5CD-92A826C11E09}" dt="2021-06-21T00:52:56.978" v="925"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ac:chgData name="Tamjid Ahsan" userId="15c1a18861ae33e8" providerId="LiveId" clId="{F65C8AF1-BF7A-4C4A-A5CD-92A826C11E09}" dt="2021-06-20T23:57:58.865" v="346" actId="26606"/>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1T01:14:58.972" v="1219"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mod ord">
          <ac:chgData name="Tamjid Ahsan" userId="15c1a18861ae33e8" providerId="LiveId" clId="{F65C8AF1-BF7A-4C4A-A5CD-92A826C11E09}" dt="2021-06-21T01:45:40.542" v="1499" actId="14100"/>
          <ac:picMkLst>
            <pc:docMk/>
            <pc:sldMk cId="3698540937" sldId="264"/>
            <ac:picMk id="5" creationId="{6D281BDB-EB25-416D-95A6-B2AD4F5E261C}"/>
          </ac:picMkLst>
        </pc:picChg>
        <pc:picChg chg="add mod">
          <ac:chgData name="Tamjid Ahsan" userId="15c1a18861ae33e8" providerId="LiveId" clId="{F65C8AF1-BF7A-4C4A-A5CD-92A826C11E09}" dt="2021-06-21T01:45:28.137" v="1497" actId="1076"/>
          <ac:picMkLst>
            <pc:docMk/>
            <pc:sldMk cId="3698540937" sldId="264"/>
            <ac:picMk id="7" creationId="{9A69BC87-4EE4-4731-8DA7-DD2705D9B907}"/>
          </ac:picMkLst>
        </pc:picChg>
        <pc:picChg chg="add mod ord">
          <ac:chgData name="Tamjid Ahsan" userId="15c1a18861ae33e8" providerId="LiveId" clId="{F65C8AF1-BF7A-4C4A-A5CD-92A826C11E09}" dt="2021-06-21T01:45:53.178" v="1501" actId="14100"/>
          <ac:picMkLst>
            <pc:docMk/>
            <pc:sldMk cId="3698540937" sldId="264"/>
            <ac:picMk id="9" creationId="{14605D2F-EDA4-4EF3-9CAD-4A07D74884A5}"/>
          </ac:picMkLst>
        </pc:picChg>
        <pc:picChg chg="add mod ord">
          <ac:chgData name="Tamjid Ahsan" userId="15c1a18861ae33e8" providerId="LiveId" clId="{F65C8AF1-BF7A-4C4A-A5CD-92A826C11E09}" dt="2021-06-21T01:46:59.659" v="1511" actId="14100"/>
          <ac:picMkLst>
            <pc:docMk/>
            <pc:sldMk cId="3698540937" sldId="264"/>
            <ac:picMk id="11" creationId="{D0BF2BD9-A289-4F50-BEBD-A5C1917FA780}"/>
          </ac:picMkLst>
        </pc:picChg>
        <pc:picChg chg="add mod ord">
          <ac:chgData name="Tamjid Ahsan" userId="15c1a18861ae33e8" providerId="LiveId" clId="{F65C8AF1-BF7A-4C4A-A5CD-92A826C11E09}" dt="2021-06-21T01:46:27" v="1506" actId="14100"/>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cxnChg chg="add">
          <ac:chgData name="Tamjid Ahsan" userId="15c1a18861ae33e8" providerId="LiveId" clId="{F65C8AF1-BF7A-4C4A-A5CD-92A826C11E09}" dt="2021-06-20T23:57:58.865" v="346" actId="26606"/>
          <ac:cxnSpMkLst>
            <pc:docMk/>
            <pc:sldMk cId="3698540937" sldId="264"/>
            <ac:cxnSpMk id="42" creationId="{5C34627B-48E6-4F4D-B843-97717A86B490}"/>
          </ac:cxnSpMkLst>
        </pc:cxnChg>
      </pc:sldChg>
      <pc:sldChg chg="addSp delSp modSp new mod">
        <pc:chgData name="Tamjid Ahsan" userId="15c1a18861ae33e8" providerId="LiveId" clId="{F65C8AF1-BF7A-4C4A-A5CD-92A826C11E09}" dt="2021-06-24T06:19:24.376" v="2817" actId="1076"/>
        <pc:sldMkLst>
          <pc:docMk/>
          <pc:sldMk cId="1363787033" sldId="265"/>
        </pc:sldMkLst>
        <pc:spChg chg="mod">
          <ac:chgData name="Tamjid Ahsan" userId="15c1a18861ae33e8" providerId="LiveId" clId="{F65C8AF1-BF7A-4C4A-A5CD-92A826C11E09}" dt="2021-06-21T01:26:13.441" v="1271" actId="207"/>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mod">
          <ac:chgData name="Tamjid Ahsan" userId="15c1a18861ae33e8" providerId="LiveId" clId="{F65C8AF1-BF7A-4C4A-A5CD-92A826C11E09}" dt="2021-06-21T02:40:46.522" v="2618" actId="20577"/>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grpChg chg="add mod">
          <ac:chgData name="Tamjid Ahsan" userId="15c1a18861ae33e8" providerId="LiveId" clId="{F65C8AF1-BF7A-4C4A-A5CD-92A826C11E09}" dt="2021-06-24T06:19:24.376" v="2817" actId="1076"/>
          <ac:grpSpMkLst>
            <pc:docMk/>
            <pc:sldMk cId="1363787033" sldId="265"/>
            <ac:grpSpMk id="9" creationId="{BE532169-8A71-4516-BC91-EE0E9DAA3266}"/>
          </ac:grpSpMkLst>
        </pc:grpChg>
        <pc:grpChg chg="add mod ord">
          <ac:chgData name="Tamjid Ahsan" userId="15c1a18861ae33e8" providerId="LiveId" clId="{F65C8AF1-BF7A-4C4A-A5CD-92A826C11E09}" dt="2021-06-21T01:25:54.902" v="1268" actId="13244"/>
          <ac:grpSpMkLst>
            <pc:docMk/>
            <pc:sldMk cId="1363787033" sldId="265"/>
            <ac:grpSpMk id="11" creationId="{177606AA-4C2C-4574-BFA0-E7106D22D26E}"/>
          </ac:grpSpMkLst>
        </pc:grpChg>
        <pc:picChg chg="add mod">
          <ac:chgData name="Tamjid Ahsan" userId="15c1a18861ae33e8" providerId="LiveId" clId="{F65C8AF1-BF7A-4C4A-A5CD-92A826C11E09}" dt="2021-06-24T06:19:18.119" v="2816" actId="1076"/>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pc:chgData name="Tamjid Ahsan" userId="15c1a18861ae33e8" providerId="LiveId" clId="{F65C8AF1-BF7A-4C4A-A5CD-92A826C11E09}" dt="2021-06-24T06:19:50.904" v="2821" actId="1076"/>
        <pc:sldMkLst>
          <pc:docMk/>
          <pc:sldMk cId="2732303732" sldId="266"/>
        </pc:sldMkLst>
        <pc:spChg chg="mod">
          <ac:chgData name="Tamjid Ahsan" userId="15c1a18861ae33e8" providerId="LiveId" clId="{F65C8AF1-BF7A-4C4A-A5CD-92A826C11E09}" dt="2021-06-21T01:27:18.720" v="1282" actId="207"/>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1T02:41:38.569" v="2622"/>
          <ac:spMkLst>
            <pc:docMk/>
            <pc:sldMk cId="2732303732" sldId="266"/>
            <ac:spMk id="14" creationId="{57188BBE-F13A-45BB-86D7-7E9776AC662A}"/>
          </ac:spMkLst>
        </pc:spChg>
        <pc:grpChg chg="add mod">
          <ac:chgData name="Tamjid Ahsan" userId="15c1a18861ae33e8" providerId="LiveId" clId="{F65C8AF1-BF7A-4C4A-A5CD-92A826C11E09}" dt="2021-06-24T06:19:47.486" v="2820" actId="1076"/>
          <ac:grpSpMkLst>
            <pc:docMk/>
            <pc:sldMk cId="2732303732" sldId="266"/>
            <ac:grpSpMk id="9" creationId="{6270E99F-FF08-405C-81D2-468EC0DCEC9F}"/>
          </ac:grpSpMkLst>
        </pc:grpChg>
        <pc:grpChg chg="add mod ord">
          <ac:chgData name="Tamjid Ahsan" userId="15c1a18861ae33e8" providerId="LiveId" clId="{F65C8AF1-BF7A-4C4A-A5CD-92A826C11E09}" dt="2021-06-21T01:26:41.502" v="1275" actId="13244"/>
          <ac:grpSpMkLst>
            <pc:docMk/>
            <pc:sldMk cId="2732303732" sldId="266"/>
            <ac:grpSpMk id="10" creationId="{C6657452-49ED-46EC-87A7-014E55D71CD7}"/>
          </ac:grpSpMkLst>
        </pc:grpChg>
        <pc:picChg chg="add mod">
          <ac:chgData name="Tamjid Ahsan" userId="15c1a18861ae33e8" providerId="LiveId" clId="{F65C8AF1-BF7A-4C4A-A5CD-92A826C11E09}" dt="2021-06-24T06:19:50.904" v="2821" actId="1076"/>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pc:chgData name="Tamjid Ahsan" userId="15c1a18861ae33e8" providerId="LiveId" clId="{F65C8AF1-BF7A-4C4A-A5CD-92A826C11E09}" dt="2021-06-21T02:41:41.080" v="2623"/>
        <pc:sldMkLst>
          <pc:docMk/>
          <pc:sldMk cId="1619237828" sldId="267"/>
        </pc:sldMkLst>
        <pc:spChg chg="mod">
          <ac:chgData name="Tamjid Ahsan" userId="15c1a18861ae33e8" providerId="LiveId" clId="{F65C8AF1-BF7A-4C4A-A5CD-92A826C11E09}" dt="2021-06-21T01:27:22.678" v="1283" actId="207"/>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1T02:41:41.080" v="2623"/>
          <ac:spMkLst>
            <pc:docMk/>
            <pc:sldMk cId="1619237828" sldId="267"/>
            <ac:spMk id="14" creationId="{FC261933-0D5A-4FF6-904F-AB32E9EC193E}"/>
          </ac:spMkLst>
        </pc:spChg>
        <pc:grpChg chg="add mod">
          <ac:chgData name="Tamjid Ahsan" userId="15c1a18861ae33e8" providerId="LiveId" clId="{F65C8AF1-BF7A-4C4A-A5CD-92A826C11E09}" dt="2021-06-21T00:21:52.714" v="556" actId="1076"/>
          <ac:grpSpMkLst>
            <pc:docMk/>
            <pc:sldMk cId="1619237828" sldId="267"/>
            <ac:grpSpMk id="9" creationId="{B195C87E-BD09-4F80-8C1C-DABC815814BC}"/>
          </ac:grpSpMkLst>
        </pc:grpChg>
        <pc:grpChg chg="add mod ord">
          <ac:chgData name="Tamjid Ahsan" userId="15c1a18861ae33e8" providerId="LiveId" clId="{F65C8AF1-BF7A-4C4A-A5CD-92A826C11E09}" dt="2021-06-21T01:26:46.897" v="1277" actId="13244"/>
          <ac:grpSpMkLst>
            <pc:docMk/>
            <pc:sldMk cId="1619237828" sldId="267"/>
            <ac:grpSpMk id="10" creationId="{46DE2CFE-70D3-4FD7-AD9F-DD3000312F71}"/>
          </ac:grpSpMkLst>
        </pc:grpChg>
        <pc:picChg chg="add mod">
          <ac:chgData name="Tamjid Ahsan" userId="15c1a18861ae33e8" providerId="LiveId" clId="{F65C8AF1-BF7A-4C4A-A5CD-92A826C11E09}" dt="2021-06-21T00:16:24.208" v="484" actId="1076"/>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pc:chgData name="Tamjid Ahsan" userId="15c1a18861ae33e8" providerId="LiveId" clId="{F65C8AF1-BF7A-4C4A-A5CD-92A826C11E09}" dt="2021-06-21T02:41:44.597" v="2624"/>
        <pc:sldMkLst>
          <pc:docMk/>
          <pc:sldMk cId="1628571562" sldId="268"/>
        </pc:sldMkLst>
        <pc:spChg chg="mod">
          <ac:chgData name="Tamjid Ahsan" userId="15c1a18861ae33e8" providerId="LiveId" clId="{F65C8AF1-BF7A-4C4A-A5CD-92A826C11E09}" dt="2021-06-21T01:27:27.681" v="1284" actId="207"/>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1T02:41:44.597" v="2624"/>
          <ac:spMkLst>
            <pc:docMk/>
            <pc:sldMk cId="1628571562" sldId="268"/>
            <ac:spMk id="14" creationId="{6E6C99C8-A57F-4886-A7EE-F2F16F92B669}"/>
          </ac:spMkLst>
        </pc:spChg>
        <pc:grpChg chg="add mod">
          <ac:chgData name="Tamjid Ahsan" userId="15c1a18861ae33e8" providerId="LiveId" clId="{F65C8AF1-BF7A-4C4A-A5CD-92A826C11E09}" dt="2021-06-21T00:21:36.628" v="552" actId="1076"/>
          <ac:grpSpMkLst>
            <pc:docMk/>
            <pc:sldMk cId="1628571562" sldId="268"/>
            <ac:grpSpMk id="9" creationId="{4EA64F1E-1A33-4A7A-B27B-1848901A91FA}"/>
          </ac:grpSpMkLst>
        </pc:grpChg>
        <pc:grpChg chg="add mod ord">
          <ac:chgData name="Tamjid Ahsan" userId="15c1a18861ae33e8" providerId="LiveId" clId="{F65C8AF1-BF7A-4C4A-A5CD-92A826C11E09}" dt="2021-06-21T01:26:53.451" v="1279" actId="13244"/>
          <ac:grpSpMkLst>
            <pc:docMk/>
            <pc:sldMk cId="1628571562" sldId="268"/>
            <ac:grpSpMk id="10" creationId="{212F5EBA-389B-4D95-AEE0-46B6AFD6FDA8}"/>
          </ac:grpSpMkLst>
        </pc:grpChg>
        <pc:picChg chg="add mod">
          <ac:chgData name="Tamjid Ahsan" userId="15c1a18861ae33e8" providerId="LiveId" clId="{F65C8AF1-BF7A-4C4A-A5CD-92A826C11E09}" dt="2021-06-21T00:19:21.726" v="525" actId="1076"/>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pc:chgData name="Tamjid Ahsan" userId="15c1a18861ae33e8" providerId="LiveId" clId="{F65C8AF1-BF7A-4C4A-A5CD-92A826C11E09}" dt="2021-06-21T02:41:46.569" v="2625"/>
        <pc:sldMkLst>
          <pc:docMk/>
          <pc:sldMk cId="3544338680" sldId="269"/>
        </pc:sldMkLst>
        <pc:spChg chg="mod">
          <ac:chgData name="Tamjid Ahsan" userId="15c1a18861ae33e8" providerId="LiveId" clId="{F65C8AF1-BF7A-4C4A-A5CD-92A826C11E09}" dt="2021-06-21T01:27:31.583" v="1285" actId="207"/>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1T02:41:46.569" v="2625"/>
          <ac:spMkLst>
            <pc:docMk/>
            <pc:sldMk cId="3544338680" sldId="269"/>
            <ac:spMk id="14" creationId="{1D513899-5C2C-442E-89A3-D3D8D683A77D}"/>
          </ac:spMkLst>
        </pc:spChg>
        <pc:grpChg chg="add">
          <ac:chgData name="Tamjid Ahsan" userId="15c1a18861ae33e8" providerId="LiveId" clId="{F65C8AF1-BF7A-4C4A-A5CD-92A826C11E09}" dt="2021-06-21T00:21:09.734" v="551" actId="164"/>
          <ac:grpSpMkLst>
            <pc:docMk/>
            <pc:sldMk cId="3544338680" sldId="269"/>
            <ac:grpSpMk id="9" creationId="{98823C4B-758E-4087-984B-CE38C1B7617E}"/>
          </ac:grpSpMkLst>
        </pc:grpChg>
        <pc:grpChg chg="add mod ord">
          <ac:chgData name="Tamjid Ahsan" userId="15c1a18861ae33e8" providerId="LiveId" clId="{F65C8AF1-BF7A-4C4A-A5CD-92A826C11E09}" dt="2021-06-21T01:26:58.773" v="1281" actId="13244"/>
          <ac:grpSpMkLst>
            <pc:docMk/>
            <pc:sldMk cId="3544338680" sldId="269"/>
            <ac:grpSpMk id="10" creationId="{A65DC24B-4567-456A-B6E2-8CB409323092}"/>
          </ac:grpSpMkLst>
        </pc:grpChg>
        <pc:picChg chg="add mod">
          <ac:chgData name="Tamjid Ahsan" userId="15c1a18861ae33e8" providerId="LiveId" clId="{F65C8AF1-BF7A-4C4A-A5CD-92A826C11E09}" dt="2021-06-21T00:20:35.031" v="542" actId="1076"/>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setBg setClrOvrMap">
        <pc:chgData name="Tamjid Ahsan" userId="15c1a18861ae33e8" providerId="LiveId" clId="{F65C8AF1-BF7A-4C4A-A5CD-92A826C11E09}" dt="2021-06-24T01:21:01.074" v="2748" actId="20577"/>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1T02:20:14.150" v="2384" actId="20577"/>
          <ac:spMkLst>
            <pc:docMk/>
            <pc:sldMk cId="2928702483" sldId="270"/>
            <ac:spMk id="3" creationId="{4D9EB189-8633-421B-A4BB-2E6D44A73DBB}"/>
          </ac:spMkLst>
        </pc:spChg>
        <pc:spChg chg="add mod">
          <ac:chgData name="Tamjid Ahsan" userId="15c1a18861ae33e8" providerId="LiveId" clId="{F65C8AF1-BF7A-4C4A-A5CD-92A826C11E09}" dt="2021-06-24T01:21:01.074" v="2748" actId="20577"/>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ac:chgData name="Tamjid Ahsan" userId="15c1a18861ae33e8" providerId="LiveId" clId="{F65C8AF1-BF7A-4C4A-A5CD-92A826C11E09}" dt="2021-06-21T01:34:51.543" v="1491" actId="26606"/>
          <ac:spMkLst>
            <pc:docMk/>
            <pc:sldMk cId="2928702483" sldId="270"/>
            <ac:spMk id="31" creationId="{428D436F-9ACD-4C92-AFC8-C934C527A6A4}"/>
          </ac:spMkLst>
        </pc:spChg>
        <pc:spChg chg="add">
          <ac:chgData name="Tamjid Ahsan" userId="15c1a18861ae33e8" providerId="LiveId" clId="{F65C8AF1-BF7A-4C4A-A5CD-92A826C11E09}" dt="2021-06-21T01:34:51.543" v="1491" actId="26606"/>
          <ac:spMkLst>
            <pc:docMk/>
            <pc:sldMk cId="2928702483" sldId="270"/>
            <ac:spMk id="33" creationId="{090538E0-A884-4E60-A6AB-77D830E2FCED}"/>
          </ac:spMkLst>
        </pc:spChg>
        <pc:spChg chg="add">
          <ac:chgData name="Tamjid Ahsan" userId="15c1a18861ae33e8" providerId="LiveId" clId="{F65C8AF1-BF7A-4C4A-A5CD-92A826C11E09}" dt="2021-06-21T01:34:51.543" v="1491" actId="26606"/>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setBg">
        <pc:chgData name="Tamjid Ahsan" userId="15c1a18861ae33e8" providerId="LiveId" clId="{F65C8AF1-BF7A-4C4A-A5CD-92A826C11E09}" dt="2021-06-21T01:24:10.096" v="1256"/>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ac:chgData name="Tamjid Ahsan" userId="15c1a18861ae33e8" providerId="LiveId" clId="{F65C8AF1-BF7A-4C4A-A5CD-92A826C11E09}" dt="2021-06-21T00:27:13.818" v="599" actId="26606"/>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pc:chgData name="Tamjid Ahsan" userId="15c1a18861ae33e8" providerId="LiveId" clId="{F65C8AF1-BF7A-4C4A-A5CD-92A826C11E09}" dt="2021-06-21T01:24:10.096" v="1256"/>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ac:chgData name="Tamjid Ahsan" userId="15c1a18861ae33e8" providerId="LiveId" clId="{F65C8AF1-BF7A-4C4A-A5CD-92A826C11E09}" dt="2021-06-21T00:56:18.459" v="992" actId="26606"/>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ac:chgData name="Tamjid Ahsan" userId="15c1a18861ae33e8" providerId="LiveId" clId="{F65C8AF1-BF7A-4C4A-A5CD-92A826C11E09}" dt="2021-06-21T00:56:18.459" v="992" actId="26606"/>
          <ac:spMkLst>
            <pc:docMk/>
            <pc:sldMk cId="490424835" sldId="272"/>
            <ac:spMk id="12" creationId="{6016219D-510E-4184-9090-6D5578A87BD1}"/>
          </ac:spMkLst>
        </pc:spChg>
        <pc:spChg chg="add">
          <ac:chgData name="Tamjid Ahsan" userId="15c1a18861ae33e8" providerId="LiveId" clId="{F65C8AF1-BF7A-4C4A-A5CD-92A826C11E09}" dt="2021-06-21T00:56:18.459" v="992" actId="26606"/>
          <ac:spMkLst>
            <pc:docMk/>
            <pc:sldMk cId="490424835" sldId="272"/>
            <ac:spMk id="13" creationId="{9715DAF0-AE1B-46C9-8A6B-DB2AA05AB91D}"/>
          </ac:spMkLst>
        </pc:spChg>
        <pc:spChg chg="add">
          <ac:chgData name="Tamjid Ahsan" userId="15c1a18861ae33e8" providerId="LiveId" clId="{F65C8AF1-BF7A-4C4A-A5CD-92A826C11E09}" dt="2021-06-21T00:56:18.459" v="992" actId="26606"/>
          <ac:spMkLst>
            <pc:docMk/>
            <pc:sldMk cId="490424835" sldId="272"/>
            <ac:spMk id="14" creationId="{AFF4A713-7B75-4B21-90D7-5AB19547C728}"/>
          </ac:spMkLst>
        </pc:spChg>
        <pc:spChg chg="add">
          <ac:chgData name="Tamjid Ahsan" userId="15c1a18861ae33e8" providerId="LiveId" clId="{F65C8AF1-BF7A-4C4A-A5CD-92A826C11E09}" dt="2021-06-21T00:56:18.459" v="992" actId="26606"/>
          <ac:spMkLst>
            <pc:docMk/>
            <pc:sldMk cId="490424835" sldId="272"/>
            <ac:spMk id="16" creationId="{DC631C0B-6DA6-4E57-8231-CE32B3434A7E}"/>
          </ac:spMkLst>
        </pc:spChg>
        <pc:spChg chg="add">
          <ac:chgData name="Tamjid Ahsan" userId="15c1a18861ae33e8" providerId="LiveId" clId="{F65C8AF1-BF7A-4C4A-A5CD-92A826C11E09}" dt="2021-06-21T00:56:18.459" v="992" actId="26606"/>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setBg">
        <pc:chgData name="Tamjid Ahsan" userId="15c1a18861ae33e8" providerId="LiveId" clId="{F65C8AF1-BF7A-4C4A-A5CD-92A826C11E09}" dt="2021-06-24T06:16:51.835" v="2806" actId="207"/>
        <pc:sldMkLst>
          <pc:docMk/>
          <pc:sldMk cId="96600725" sldId="273"/>
        </pc:sldMkLst>
        <pc:spChg chg="add del mod ord">
          <ac:chgData name="Tamjid Ahsan" userId="15c1a18861ae33e8" providerId="LiveId" clId="{F65C8AF1-BF7A-4C4A-A5CD-92A826C11E09}" dt="2021-06-21T00:44:14.774" v="796" actId="26606"/>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modSp new mod setBg">
        <pc:chgData name="Tamjid Ahsan" userId="15c1a18861ae33e8" providerId="LiveId" clId="{F65C8AF1-BF7A-4C4A-A5CD-92A826C11E09}" dt="2021-06-24T06:14:03.615" v="2758" actId="20577"/>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ac:chgData name="Tamjid Ahsan" userId="15c1a18861ae33e8" providerId="LiveId" clId="{F65C8AF1-BF7A-4C4A-A5CD-92A826C11E09}" dt="2021-06-21T01:18:50.344" v="1245" actId="26606"/>
          <ac:spMkLst>
            <pc:docMk/>
            <pc:sldMk cId="3650706871" sldId="274"/>
            <ac:spMk id="10" creationId="{12609869-9E80-471B-A487-A53288E0E791}"/>
          </ac:spMkLst>
        </pc:spChg>
        <pc:spChg chg="add">
          <ac:chgData name="Tamjid Ahsan" userId="15c1a18861ae33e8" providerId="LiveId" clId="{F65C8AF1-BF7A-4C4A-A5CD-92A826C11E09}" dt="2021-06-21T01:18:50.344" v="1245" actId="26606"/>
          <ac:spMkLst>
            <pc:docMk/>
            <pc:sldMk cId="3650706871" sldId="274"/>
            <ac:spMk id="12" creationId="{7004738A-9D34-43E8-97D2-CA0EED4F8BE0}"/>
          </ac:spMkLst>
        </pc:spChg>
        <pc:spChg chg="add">
          <ac:chgData name="Tamjid Ahsan" userId="15c1a18861ae33e8" providerId="LiveId" clId="{F65C8AF1-BF7A-4C4A-A5CD-92A826C11E09}" dt="2021-06-21T01:18:50.344" v="1245" actId="26606"/>
          <ac:spMkLst>
            <pc:docMk/>
            <pc:sldMk cId="3650706871" sldId="274"/>
            <ac:spMk id="14" creationId="{B8B8D07F-F13E-443E-BA68-2D26672D76B9}"/>
          </ac:spMkLst>
        </pc:spChg>
        <pc:spChg chg="add">
          <ac:chgData name="Tamjid Ahsan" userId="15c1a18861ae33e8" providerId="LiveId" clId="{F65C8AF1-BF7A-4C4A-A5CD-92A826C11E09}" dt="2021-06-21T01:18:50.344" v="1245" actId="26606"/>
          <ac:spMkLst>
            <pc:docMk/>
            <pc:sldMk cId="3650706871" sldId="274"/>
            <ac:spMk id="16" creationId="{2813A4FA-24A5-41ED-A534-3807D1B2F344}"/>
          </ac:spMkLst>
        </pc:spChg>
        <pc:spChg chg="add">
          <ac:chgData name="Tamjid Ahsan" userId="15c1a18861ae33e8" providerId="LiveId" clId="{F65C8AF1-BF7A-4C4A-A5CD-92A826C11E09}" dt="2021-06-21T01:18:50.344" v="1245" actId="26606"/>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1T01:24:10.096" v="1256"/>
        <pc:sldMkLst>
          <pc:docMk/>
          <pc:sldMk cId="360922011" sldId="276"/>
        </pc:sldMkLst>
        <pc:spChg chg="mod">
          <ac:chgData name="Tamjid Ahsan" userId="15c1a18861ae33e8" providerId="LiveId" clId="{F65C8AF1-BF7A-4C4A-A5CD-92A826C11E09}" dt="2021-06-21T01:18:17.592" v="1243" actId="122"/>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ac:chgData name="Tamjid Ahsan" userId="15c1a18861ae33e8" providerId="LiveId" clId="{F65C8AF1-BF7A-4C4A-A5CD-92A826C11E09}" dt="2021-06-21T01:17:20.197" v="1238" actId="26606"/>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ac:chgData name="Tamjid Ahsan" userId="15c1a18861ae33e8" providerId="LiveId" clId="{F65C8AF1-BF7A-4C4A-A5CD-92A826C11E09}" dt="2021-06-21T01:17:20.197" v="1238" actId="26606"/>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ac:chgData name="Tamjid Ahsan" userId="15c1a18861ae33e8" providerId="LiveId" clId="{F65C8AF1-BF7A-4C4A-A5CD-92A826C11E09}" dt="2021-06-21T01:17:20.197" v="1238" actId="26606"/>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setBg">
        <pc:chgData name="Tamjid Ahsan" userId="15c1a18861ae33e8" providerId="LiveId" clId="{F65C8AF1-BF7A-4C4A-A5CD-92A826C11E09}" dt="2021-06-24T06:10:23.387" v="2752"/>
        <pc:sldMkLst>
          <pc:docMk/>
          <pc:sldMk cId="1527902612" sldId="277"/>
        </pc:sldMkLst>
        <pc:spChg chg="mod">
          <ac:chgData name="Tamjid Ahsan" userId="15c1a18861ae33e8" providerId="LiveId" clId="{F65C8AF1-BF7A-4C4A-A5CD-92A826C11E09}" dt="2021-06-24T01:18:24.060" v="2747" actId="26606"/>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4T03:02:07.768" v="2750" actId="15"/>
          <ac:spMkLst>
            <pc:docMk/>
            <pc:sldMk cId="1527902612" sldId="277"/>
            <ac:spMk id="5" creationId="{EF17811D-B7B9-4647-80F4-09BDB6D3FEE3}"/>
          </ac:spMkLst>
        </pc:spChg>
        <pc:spChg chg="add">
          <ac:chgData name="Tamjid Ahsan" userId="15c1a18861ae33e8" providerId="LiveId" clId="{F65C8AF1-BF7A-4C4A-A5CD-92A826C11E09}" dt="2021-06-24T01:18:24.060" v="2747" actId="26606"/>
          <ac:spMkLst>
            <pc:docMk/>
            <pc:sldMk cId="1527902612" sldId="277"/>
            <ac:spMk id="10" creationId="{33CD251C-A887-4D2F-925B-FC097198538B}"/>
          </ac:spMkLst>
        </pc:spChg>
        <pc:spChg chg="add">
          <ac:chgData name="Tamjid Ahsan" userId="15c1a18861ae33e8" providerId="LiveId" clId="{F65C8AF1-BF7A-4C4A-A5CD-92A826C11E09}" dt="2021-06-24T01:18:24.060" v="2747" actId="26606"/>
          <ac:spMkLst>
            <pc:docMk/>
            <pc:sldMk cId="1527902612" sldId="277"/>
            <ac:spMk id="12" creationId="{3B2069EE-A08E-44F0-B3F9-3CF8CC2DCAD5}"/>
          </ac:spMkLst>
        </pc:spChg>
        <pc:grpChg chg="add">
          <ac:chgData name="Tamjid Ahsan" userId="15c1a18861ae33e8" providerId="LiveId" clId="{F65C8AF1-BF7A-4C4A-A5CD-92A826C11E09}" dt="2021-06-24T01:18:24.060" v="2747"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4T01:18:24.060" v="2747" actId="26606"/>
          <ac:picMkLst>
            <pc:docMk/>
            <pc:sldMk cId="1527902612" sldId="277"/>
            <ac:picMk id="4" creationId="{A85863F8-01E9-499D-A592-55986302083D}"/>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York City is among the most expensive and competitive housing markets in the USA. It was impacted severely by the COVID-19 with high job loss. NYC is among the top impacted areas of the country. New York has been recovering from the economic impacts of the pandemic as of mid 2021. The strong buyer demand has also changed the dynamics of the residential real estate sales market that had been cooling for nearly three years.</a:t>
            </a:r>
          </a:p>
          <a:p>
            <a:endParaRPr lang="en-US" sz="1200" dirty="0"/>
          </a:p>
          <a:p>
            <a:r>
              <a:rPr lang="en-US" sz="1200" dirty="0"/>
              <a:t>NYC, however, is still a buyer's real estate market and buyers may have an opportunity to get some heavy discounts.</a:t>
            </a:r>
          </a:p>
          <a:p>
            <a:endParaRPr lang="en-US" sz="1200" dirty="0"/>
          </a:p>
          <a:p>
            <a:r>
              <a:rPr lang="en-US" sz="1200" dirty="0"/>
              <a:t>Many industry experts have been predicting a strong property appreciation in New York starting from 2021. 2021 is should be a great year for property owners. Different business sectors have been opening up in different ways and at differing speeds with relaxing COVID-19 policies. The current trends show that the New York housing market will be hyperactive in the peak home-buying season.</a:t>
            </a:r>
          </a:p>
          <a:p>
            <a:endParaRPr lang="en-US" sz="1200" dirty="0"/>
          </a:p>
          <a:p>
            <a:r>
              <a:rPr lang="en-US" sz="1200" dirty="0"/>
              <a:t>Home prices are still low compared to where they were last year, just before the pandemic hit New York City. Most buyers aren't paying sellers' asking prices. In April 2021, the New York real estate market (statewide) showed strong sales due to pent-up buyer demand, according to the most recent housing report released by the New York State Association of REALTORS®. Closed and pending sales remained strong in April of 2021, marking the eighth consecutive month of sales growth in year-over-year comparisons. Since 2012, the NYC home values have appreciated by nearly 52% as per Zillow Home Value Index.</a:t>
            </a:r>
          </a:p>
          <a:p>
            <a:endParaRPr lang="en-US" sz="1200" dirty="0"/>
          </a:p>
          <a:p>
            <a:r>
              <a:rPr lang="en-US" sz="1200" dirty="0"/>
              <a:t>This makes New York as one of the best real estate market for homes to get into as the house prices are relatively low, high buyer power and huge inventory of homes for sale to choose from and a projected uptrend in price leading to higher return on investment.</a:t>
            </a:r>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380827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6/23/2021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6/23/2021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11423</a:t>
            </a:r>
          </a:p>
        </p:txBody>
      </p:sp>
      <p:pic>
        <p:nvPicPr>
          <p:cNvPr id="5" name="Content Placeholder 4" descr="Chart, line chart&#10;&#10;Description automatically generated">
            <a:extLst>
              <a:ext uri="{FF2B5EF4-FFF2-40B4-BE49-F238E27FC236}">
                <a16:creationId xmlns:a16="http://schemas.microsoft.com/office/drawing/2014/main" id="{1F876174-91E1-4778-A6DA-3748D9039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030" y="1766378"/>
            <a:ext cx="7525512" cy="2520204"/>
          </a:xfrm>
        </p:spPr>
      </p:pic>
      <p:grpSp>
        <p:nvGrpSpPr>
          <p:cNvPr id="9" name="Group 8">
            <a:extLst>
              <a:ext uri="{FF2B5EF4-FFF2-40B4-BE49-F238E27FC236}">
                <a16:creationId xmlns:a16="http://schemas.microsoft.com/office/drawing/2014/main" id="{6270E99F-FF08-405C-81D2-468EC0DCEC9F}"/>
              </a:ext>
            </a:extLst>
          </p:cNvPr>
          <p:cNvGrpSpPr/>
          <p:nvPr/>
        </p:nvGrpSpPr>
        <p:grpSpPr>
          <a:xfrm>
            <a:off x="25938" y="4362906"/>
            <a:ext cx="8107604" cy="2103755"/>
            <a:chOff x="337038" y="4388485"/>
            <a:chExt cx="8107604" cy="2103755"/>
          </a:xfrm>
        </p:grpSpPr>
        <p:pic>
          <p:nvPicPr>
            <p:cNvPr id="7" name="Picture 6" descr="Graphical user interface, chart, line chart&#10;&#10;Description automatically generated">
              <a:extLst>
                <a:ext uri="{FF2B5EF4-FFF2-40B4-BE49-F238E27FC236}">
                  <a16:creationId xmlns:a16="http://schemas.microsoft.com/office/drawing/2014/main" id="{5B06CAE2-9C78-445B-A066-3B6C3562C5AB}"/>
                </a:ext>
              </a:extLst>
            </p:cNvPr>
            <p:cNvPicPr>
              <a:picLocks noChangeAspect="1"/>
            </p:cNvPicPr>
            <p:nvPr/>
          </p:nvPicPr>
          <p:blipFill rotWithShape="1">
            <a:blip r:embed="rId3">
              <a:extLst>
                <a:ext uri="{28A0092B-C50C-407E-A947-70E740481C1C}">
                  <a14:useLocalDpi xmlns:a14="http://schemas.microsoft.com/office/drawing/2010/main" val="0"/>
                </a:ext>
              </a:extLst>
            </a:blip>
            <a:srcRect r="51184"/>
            <a:stretch/>
          </p:blipFill>
          <p:spPr>
            <a:xfrm>
              <a:off x="5801339" y="4389120"/>
              <a:ext cx="2643303" cy="210312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75EC25F-1212-47C4-AE02-4B51B1488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38" y="4388485"/>
              <a:ext cx="5464301" cy="2103755"/>
            </a:xfrm>
            <a:prstGeom prst="rect">
              <a:avLst/>
            </a:prstGeom>
          </p:spPr>
        </p:pic>
      </p:gr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30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11427</a:t>
            </a:r>
          </a:p>
        </p:txBody>
      </p:sp>
      <p:pic>
        <p:nvPicPr>
          <p:cNvPr id="5" name="Content Placeholder 4" descr="Chart, line chart&#10;&#10;Description automatically generated">
            <a:extLst>
              <a:ext uri="{FF2B5EF4-FFF2-40B4-BE49-F238E27FC236}">
                <a16:creationId xmlns:a16="http://schemas.microsoft.com/office/drawing/2014/main" id="{E01EA5CA-6E99-4B90-A98B-ADA472B7A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536084" cy="2523744"/>
          </a:xfrm>
        </p:spPr>
      </p:pic>
      <p:grpSp>
        <p:nvGrpSpPr>
          <p:cNvPr id="9" name="Group 8">
            <a:extLst>
              <a:ext uri="{FF2B5EF4-FFF2-40B4-BE49-F238E27FC236}">
                <a16:creationId xmlns:a16="http://schemas.microsoft.com/office/drawing/2014/main" id="{B195C87E-BD09-4F80-8C1C-DABC815814BC}"/>
              </a:ext>
            </a:extLst>
          </p:cNvPr>
          <p:cNvGrpSpPr/>
          <p:nvPr/>
        </p:nvGrpSpPr>
        <p:grpSpPr>
          <a:xfrm>
            <a:off x="257438" y="4487384"/>
            <a:ext cx="8116846" cy="2105222"/>
            <a:chOff x="726283" y="4568140"/>
            <a:chExt cx="8116846" cy="2105222"/>
          </a:xfrm>
        </p:grpSpPr>
        <p:pic>
          <p:nvPicPr>
            <p:cNvPr id="7" name="Picture 6" descr="Graphical user interface, chart, line chart&#10;&#10;Description automatically generated">
              <a:extLst>
                <a:ext uri="{FF2B5EF4-FFF2-40B4-BE49-F238E27FC236}">
                  <a16:creationId xmlns:a16="http://schemas.microsoft.com/office/drawing/2014/main" id="{BAD515E0-5DCF-4C3F-8845-DC653B4FFAB2}"/>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84"/>
            <a:stretch/>
          </p:blipFill>
          <p:spPr>
            <a:xfrm>
              <a:off x="6194395" y="4570242"/>
              <a:ext cx="2648734" cy="2103120"/>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9136FED3-733D-4722-8C39-DDFFAA72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83" y="4568140"/>
              <a:ext cx="5468112" cy="2105222"/>
            </a:xfrm>
            <a:prstGeom prst="rect">
              <a:avLst/>
            </a:prstGeom>
          </p:spPr>
        </p:pic>
      </p:gr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3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FC83EC-EB24-4DCD-ACB2-91496A1612FB}"/>
              </a:ext>
            </a:extLst>
          </p:cNvPr>
          <p:cNvSpPr>
            <a:spLocks noGrp="1"/>
          </p:cNvSpPr>
          <p:nvPr>
            <p:ph type="title"/>
          </p:nvPr>
        </p:nvSpPr>
        <p:spPr/>
        <p:txBody>
          <a:bodyPr/>
          <a:lstStyle/>
          <a:p>
            <a:r>
              <a:rPr lang="en-US" dirty="0">
                <a:solidFill>
                  <a:schemeClr val="bg1"/>
                </a:solidFill>
              </a:rPr>
              <a:t>11428</a:t>
            </a:r>
          </a:p>
        </p:txBody>
      </p:sp>
      <p:pic>
        <p:nvPicPr>
          <p:cNvPr id="5" name="Content Placeholder 4" descr="Chart, line chart&#10;&#10;Description automatically generated">
            <a:extLst>
              <a:ext uri="{FF2B5EF4-FFF2-40B4-BE49-F238E27FC236}">
                <a16:creationId xmlns:a16="http://schemas.microsoft.com/office/drawing/2014/main" id="{E5CFB54B-EB5B-4C64-9052-32A59761DD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68" y="1589890"/>
            <a:ext cx="7536084" cy="2523744"/>
          </a:xfrm>
        </p:spPr>
      </p:pic>
      <p:grpSp>
        <p:nvGrpSpPr>
          <p:cNvPr id="9" name="Group 8">
            <a:extLst>
              <a:ext uri="{FF2B5EF4-FFF2-40B4-BE49-F238E27FC236}">
                <a16:creationId xmlns:a16="http://schemas.microsoft.com/office/drawing/2014/main" id="{4EA64F1E-1A33-4A7A-B27B-1848901A91FA}"/>
              </a:ext>
            </a:extLst>
          </p:cNvPr>
          <p:cNvGrpSpPr/>
          <p:nvPr/>
        </p:nvGrpSpPr>
        <p:grpSpPr>
          <a:xfrm>
            <a:off x="121475" y="4389119"/>
            <a:ext cx="8115977" cy="2103756"/>
            <a:chOff x="534981" y="4389119"/>
            <a:chExt cx="8115977" cy="2103756"/>
          </a:xfrm>
        </p:grpSpPr>
        <p:pic>
          <p:nvPicPr>
            <p:cNvPr id="7" name="Picture 6" descr="Graphical user interface, chart, line chart&#10;&#10;Description automatically generated">
              <a:extLst>
                <a:ext uri="{FF2B5EF4-FFF2-40B4-BE49-F238E27FC236}">
                  <a16:creationId xmlns:a16="http://schemas.microsoft.com/office/drawing/2014/main" id="{0EE46240-9223-4F42-8ED8-2EB9409B3B9D}"/>
                </a:ext>
              </a:extLst>
            </p:cNvPr>
            <p:cNvPicPr>
              <a:picLocks noChangeAspect="1"/>
            </p:cNvPicPr>
            <p:nvPr/>
          </p:nvPicPr>
          <p:blipFill rotWithShape="1">
            <a:blip r:embed="rId3">
              <a:extLst>
                <a:ext uri="{28A0092B-C50C-407E-A947-70E740481C1C}">
                  <a14:useLocalDpi xmlns:a14="http://schemas.microsoft.com/office/drawing/2010/main" val="0"/>
                </a:ext>
              </a:extLst>
            </a:blip>
            <a:srcRect r="51032"/>
            <a:stretch/>
          </p:blipFill>
          <p:spPr>
            <a:xfrm>
              <a:off x="5999285" y="4389119"/>
              <a:ext cx="2651673" cy="2103120"/>
            </a:xfrm>
            <a:prstGeom prst="rect">
              <a:avLst/>
            </a:prstGeom>
          </p:spPr>
        </p:pic>
        <p:pic>
          <p:nvPicPr>
            <p:cNvPr id="8" name="Picture 7" descr="Chart, line chart&#10;&#10;Description automatically generated">
              <a:extLst>
                <a:ext uri="{FF2B5EF4-FFF2-40B4-BE49-F238E27FC236}">
                  <a16:creationId xmlns:a16="http://schemas.microsoft.com/office/drawing/2014/main" id="{8F3152FD-183E-4530-8C0B-A4368EE10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1" y="4389119"/>
              <a:ext cx="5464304" cy="2103756"/>
            </a:xfrm>
            <a:prstGeom prst="rect">
              <a:avLst/>
            </a:prstGeom>
          </p:spPr>
        </p:pic>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7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pic>
        <p:nvPicPr>
          <p:cNvPr id="5" name="Content Placeholder 4" descr="Chart, line chart&#10;&#10;Description automatically generated">
            <a:extLst>
              <a:ext uri="{FF2B5EF4-FFF2-40B4-BE49-F238E27FC236}">
                <a16:creationId xmlns:a16="http://schemas.microsoft.com/office/drawing/2014/main" id="{C75CC1F6-33BC-4F70-AEFA-C94D6251B3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65735"/>
            <a:ext cx="7536084" cy="2523744"/>
          </a:xfrm>
        </p:spPr>
      </p:pic>
      <p:grpSp>
        <p:nvGrpSpPr>
          <p:cNvPr id="9" name="Group 8">
            <a:extLst>
              <a:ext uri="{FF2B5EF4-FFF2-40B4-BE49-F238E27FC236}">
                <a16:creationId xmlns:a16="http://schemas.microsoft.com/office/drawing/2014/main" id="{98823C4B-758E-4087-984B-CE38C1B7617E}"/>
              </a:ext>
            </a:extLst>
          </p:cNvPr>
          <p:cNvGrpSpPr/>
          <p:nvPr/>
        </p:nvGrpSpPr>
        <p:grpSpPr>
          <a:xfrm>
            <a:off x="258312" y="4458464"/>
            <a:ext cx="8115972" cy="2103755"/>
            <a:chOff x="258312" y="4458464"/>
            <a:chExt cx="8115972" cy="2103755"/>
          </a:xfrm>
        </p:grpSpPr>
        <p:pic>
          <p:nvPicPr>
            <p:cNvPr id="7" name="Picture 6" descr="Graphical user interface, chart, line chart&#10;&#10;Description automatically generated">
              <a:extLst>
                <a:ext uri="{FF2B5EF4-FFF2-40B4-BE49-F238E27FC236}">
                  <a16:creationId xmlns:a16="http://schemas.microsoft.com/office/drawing/2014/main" id="{BECA729E-5D99-483F-B63F-5C3627FBB7E4}"/>
                </a:ext>
              </a:extLst>
            </p:cNvPr>
            <p:cNvPicPr>
              <a:picLocks noChangeAspect="1"/>
            </p:cNvPicPr>
            <p:nvPr/>
          </p:nvPicPr>
          <p:blipFill rotWithShape="1">
            <a:blip r:embed="rId3">
              <a:extLst>
                <a:ext uri="{28A0092B-C50C-407E-A947-70E740481C1C}">
                  <a14:useLocalDpi xmlns:a14="http://schemas.microsoft.com/office/drawing/2010/main" val="0"/>
                </a:ext>
              </a:extLst>
            </a:blip>
            <a:srcRect r="51030"/>
            <a:stretch/>
          </p:blipFill>
          <p:spPr>
            <a:xfrm>
              <a:off x="5722612" y="4459099"/>
              <a:ext cx="2651672" cy="2103120"/>
            </a:xfrm>
            <a:prstGeom prst="rect">
              <a:avLst/>
            </a:prstGeom>
          </p:spPr>
        </p:pic>
        <p:pic>
          <p:nvPicPr>
            <p:cNvPr id="8" name="Content Placeholder 4" descr="Graphical user interface, chart, line chart&#10;&#10;Description automatically generated">
              <a:extLst>
                <a:ext uri="{FF2B5EF4-FFF2-40B4-BE49-F238E27FC236}">
                  <a16:creationId xmlns:a16="http://schemas.microsoft.com/office/drawing/2014/main" id="{9AC68E4A-F387-4AC8-A72C-754685D04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12" y="4458464"/>
              <a:ext cx="5464300" cy="2103755"/>
            </a:xfrm>
            <a:prstGeom prst="rect">
              <a:avLst/>
            </a:prstGeom>
          </p:spPr>
        </p:pic>
      </p:gr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Seasonality</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EF17811D-B7B9-4647-80F4-09BDB6D3FEE3}"/>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For maximum return</a:t>
            </a:r>
          </a:p>
          <a:p>
            <a:pPr marL="742950" lvl="1" indent="-228600">
              <a:lnSpc>
                <a:spcPct val="90000"/>
              </a:lnSpc>
              <a:spcAft>
                <a:spcPts val="600"/>
              </a:spcAft>
              <a:buFont typeface="Arial" panose="020B0604020202020204" pitchFamily="34" charset="0"/>
              <a:buChar char="•"/>
            </a:pPr>
            <a:r>
              <a:rPr lang="en-US" sz="2000" dirty="0">
                <a:solidFill>
                  <a:schemeClr val="bg1"/>
                </a:solidFill>
              </a:rPr>
              <a:t>Sell at he beginning of a year </a:t>
            </a:r>
          </a:p>
          <a:p>
            <a:pPr marL="742950" lvl="1" indent="-228600">
              <a:lnSpc>
                <a:spcPct val="90000"/>
              </a:lnSpc>
              <a:spcAft>
                <a:spcPts val="600"/>
              </a:spcAft>
              <a:buFont typeface="Arial" panose="020B0604020202020204" pitchFamily="34" charset="0"/>
              <a:buChar char="•"/>
            </a:pPr>
            <a:r>
              <a:rPr lang="en-US" sz="2000" dirty="0">
                <a:solidFill>
                  <a:schemeClr val="bg1"/>
                </a:solidFill>
              </a:rPr>
              <a:t>Buy towards the end of a year</a:t>
            </a:r>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095"/>
          <a:stretch/>
        </p:blipFill>
        <p:spPr bwMode="auto">
          <a:xfrm>
            <a:off x="6784007" y="1538608"/>
            <a:ext cx="4771017"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SUMMARY</a:t>
            </a:r>
          </a:p>
        </p:txBody>
      </p:sp>
      <p:pic>
        <p:nvPicPr>
          <p:cNvPr id="7" name="Picture 6" descr="Chart, line chart&#10;&#10;Description automatically generated">
            <a:extLst>
              <a:ext uri="{FF2B5EF4-FFF2-40B4-BE49-F238E27FC236}">
                <a16:creationId xmlns:a16="http://schemas.microsoft.com/office/drawing/2014/main" id="{9A69BC87-4EE4-4731-8DA7-DD2705D9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43"/>
            <a:ext cx="5560122" cy="2140646"/>
          </a:xfrm>
          <a:prstGeom prst="rect">
            <a:avLst/>
          </a:prstGeom>
        </p:spPr>
      </p:pic>
      <p:pic>
        <p:nvPicPr>
          <p:cNvPr id="5" name="Content Placeholder 4" descr="Graphical user interface, chart, line chart&#10;&#10;Description automatically generated">
            <a:extLst>
              <a:ext uri="{FF2B5EF4-FFF2-40B4-BE49-F238E27FC236}">
                <a16:creationId xmlns:a16="http://schemas.microsoft.com/office/drawing/2014/main" id="{6D281BDB-EB25-416D-95A6-B2AD4F5E26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99203"/>
            <a:ext cx="5557953" cy="2139811"/>
          </a:xfrm>
          <a:prstGeom prst="rect">
            <a:avLst/>
          </a:prstGeom>
        </p:spPr>
      </p:pic>
      <p:pic>
        <p:nvPicPr>
          <p:cNvPr id="11" name="Picture 10" descr="Graphical user interface, chart, line chart&#10;&#10;Description automatically generated">
            <a:extLst>
              <a:ext uri="{FF2B5EF4-FFF2-40B4-BE49-F238E27FC236}">
                <a16:creationId xmlns:a16="http://schemas.microsoft.com/office/drawing/2014/main" id="{D0BF2BD9-A289-4F50-BEBD-A5C1917F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786" y="2099203"/>
            <a:ext cx="5512214" cy="2122201"/>
          </a:xfrm>
          <a:prstGeom prst="rect">
            <a:avLst/>
          </a:prstGeom>
        </p:spPr>
      </p:pic>
      <p:pic>
        <p:nvPicPr>
          <p:cNvPr id="13" name="Picture 12" descr="Chart, line chart&#10;&#10;Description automatically generated">
            <a:extLst>
              <a:ext uri="{FF2B5EF4-FFF2-40B4-BE49-F238E27FC236}">
                <a16:creationId xmlns:a16="http://schemas.microsoft.com/office/drawing/2014/main" id="{986D46D3-D4DC-4239-9BE2-A66A00E90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786" y="-22998"/>
            <a:ext cx="5512214" cy="2122201"/>
          </a:xfrm>
          <a:prstGeom prst="rect">
            <a:avLst/>
          </a:prstGeom>
        </p:spPr>
      </p:pic>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chart, application&#10;&#10;Description automatically generated">
            <a:extLst>
              <a:ext uri="{FF2B5EF4-FFF2-40B4-BE49-F238E27FC236}">
                <a16:creationId xmlns:a16="http://schemas.microsoft.com/office/drawing/2014/main" id="{14605D2F-EDA4-4EF3-9CAD-4A07D7488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 y="4234049"/>
            <a:ext cx="4173804" cy="1606914"/>
          </a:xfrm>
          <a:prstGeom prst="rect">
            <a:avLst/>
          </a:prstGeom>
        </p:spPr>
      </p:pic>
      <p:sp>
        <p:nvSpPr>
          <p:cNvPr id="35" name="Title 1">
            <a:extLst>
              <a:ext uri="{FF2B5EF4-FFF2-40B4-BE49-F238E27FC236}">
                <a16:creationId xmlns:a16="http://schemas.microsoft.com/office/drawing/2014/main" id="{60601A74-6E4C-4FB7-A859-F3B523ADBA8B}"/>
              </a:ext>
            </a:extLst>
          </p:cNvPr>
          <p:cNvSpPr txBox="1">
            <a:spLocks/>
          </p:cNvSpPr>
          <p:nvPr/>
        </p:nvSpPr>
        <p:spPr>
          <a:xfrm>
            <a:off x="4616138" y="5411997"/>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Invest in properties in these zip codes.</a:t>
            </a:r>
          </a:p>
        </p:txBody>
      </p:sp>
    </p:spTree>
    <p:extLst>
      <p:ext uri="{BB962C8B-B14F-4D97-AF65-F5344CB8AC3E}">
        <p14:creationId xmlns:p14="http://schemas.microsoft.com/office/powerpoint/2010/main" val="369854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031235"/>
          </a:xfrm>
        </p:spPr>
        <p:txBody>
          <a:bodyPr vert="horz" lIns="91440" tIns="45720" rIns="91440" bIns="45720" rtlCol="0">
            <a:normAutofit lnSpcReduction="10000"/>
          </a:bodyPr>
          <a:lstStyle/>
          <a:p>
            <a:r>
              <a:rPr lang="en-US" sz="2000" dirty="0"/>
              <a:t>Invest in following zip codes:</a:t>
            </a:r>
          </a:p>
          <a:p>
            <a:pPr lvl="1"/>
            <a:r>
              <a:rPr lang="en-US" sz="2000" dirty="0"/>
              <a:t>11429</a:t>
            </a:r>
          </a:p>
          <a:p>
            <a:pPr lvl="1"/>
            <a:r>
              <a:rPr lang="en-US" sz="2000" dirty="0"/>
              <a:t>11428</a:t>
            </a:r>
          </a:p>
          <a:p>
            <a:pPr lvl="1"/>
            <a:r>
              <a:rPr lang="en-US" sz="2000" dirty="0"/>
              <a:t>11427</a:t>
            </a:r>
          </a:p>
          <a:p>
            <a:pPr lvl="1"/>
            <a:r>
              <a:rPr lang="en-US" sz="2000" dirty="0"/>
              <a:t>11423</a:t>
            </a:r>
          </a:p>
          <a:p>
            <a:pPr lvl="1"/>
            <a:r>
              <a:rPr lang="en-US" sz="2000" dirty="0"/>
              <a:t>11417</a:t>
            </a:r>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Rule of thumb</a:t>
            </a:r>
          </a:p>
          <a:p>
            <a:pPr lvl="1"/>
            <a:r>
              <a:rPr lang="en-US" sz="2000" dirty="0"/>
              <a:t>Go to southeast part of Queens for good investment opportunity.</a:t>
            </a:r>
          </a:p>
          <a:p>
            <a:pPr lvl="1"/>
            <a:r>
              <a:rPr lang="en-US" sz="2000" dirty="0"/>
              <a:t>Some of the house are overvalued, and awaits correction, be careful of those houses.</a:t>
            </a:r>
          </a:p>
          <a:p>
            <a:pPr lvl="1"/>
            <a:r>
              <a:rPr lang="en-US" sz="2000" dirty="0"/>
              <a:t>For maximum return</a:t>
            </a:r>
          </a:p>
          <a:p>
            <a:pPr marL="1200150" lvl="2" indent="-285750">
              <a:buFontTx/>
              <a:buChar char="-"/>
            </a:pPr>
            <a:r>
              <a:rPr lang="en-US" dirty="0"/>
              <a:t>Sell at the beginning of a year </a:t>
            </a:r>
          </a:p>
          <a:p>
            <a:pPr marL="1200150" lvl="2" indent="-285750">
              <a:buFontTx/>
              <a:buChar char="-"/>
            </a:pPr>
            <a:r>
              <a:rPr lang="en-US" dirty="0"/>
              <a:t>Buy towards the end of a year</a:t>
            </a:r>
          </a:p>
          <a:p>
            <a:pPr lvl="2"/>
            <a:endParaRPr lang="en-US" sz="1600" dirty="0"/>
          </a:p>
          <a:p>
            <a:pPr lvl="1"/>
            <a:endParaRPr lang="en-US" sz="2000" dirty="0"/>
          </a:p>
        </p:txBody>
      </p:sp>
    </p:spTree>
    <p:extLst>
      <p:ext uri="{BB962C8B-B14F-4D97-AF65-F5344CB8AC3E}">
        <p14:creationId xmlns:p14="http://schemas.microsoft.com/office/powerpoint/2010/main" val="2928702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791310" y="1063869"/>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relatively short term, three years. </a:t>
            </a:r>
          </a:p>
          <a:p>
            <a:r>
              <a:rPr lang="en-US" sz="1600" dirty="0"/>
              <a:t>They want to isolate and invest in properties with the highest return on investment potential based on geographical location close to their operation base in Queens, as they want to cluster their investment based on location. </a:t>
            </a:r>
          </a:p>
          <a:p>
            <a:r>
              <a:rPr lang="en-US" sz="1600" dirty="0"/>
              <a:t>For this analysis, all 55 zip codes of Queens county of New York city, NY were considered.</a:t>
            </a:r>
          </a:p>
          <a:p>
            <a:endParaRPr lang="en-US" sz="2000" dirty="0"/>
          </a:p>
          <a:p>
            <a:endParaRPr lang="en-US" sz="2000" dirty="0"/>
          </a:p>
          <a:p>
            <a:r>
              <a:rPr lang="en-US" sz="2000" dirty="0"/>
              <a:t>This analysis will recommend top five zip codes with return-on-investment potential with some insights, which will aid the top management of the company to make an educated decision on where to invest.</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62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 such as conventional time series method such as </a:t>
            </a:r>
          </a:p>
          <a:p>
            <a:pPr lvl="1"/>
            <a:r>
              <a:rPr lang="en-US" sz="4000" dirty="0"/>
              <a:t>ARIMA </a:t>
            </a:r>
            <a:r>
              <a:rPr lang="en-US" sz="1600" dirty="0">
                <a:latin typeface="+mj-lt"/>
              </a:rPr>
              <a:t>(</a:t>
            </a:r>
            <a:r>
              <a:rPr lang="en-US" sz="1600" i="0" dirty="0">
                <a:solidFill>
                  <a:srgbClr val="202122"/>
                </a:solidFill>
                <a:effectLst/>
                <a:latin typeface="+mj-lt"/>
              </a:rPr>
              <a:t>autoregressive integrated moving average</a:t>
            </a:r>
            <a:r>
              <a:rPr lang="en-US" sz="16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 in the future using the best model.</a:t>
            </a:r>
          </a:p>
        </p:txBody>
      </p:sp>
    </p:spTree>
    <p:extLst>
      <p:ext uri="{BB962C8B-B14F-4D97-AF65-F5344CB8AC3E}">
        <p14:creationId xmlns:p14="http://schemas.microsoft.com/office/powerpoint/2010/main" val="83535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2107" y="-5226"/>
            <a:ext cx="5824643" cy="2533720"/>
          </a:xfrm>
          <a:prstGeom prst="rect">
            <a:avLst/>
          </a:prstGeom>
        </p:spPr>
      </p:pic>
      <p:pic>
        <p:nvPicPr>
          <p:cNvPr id="7" name="Picture 6" descr="Chart, line chart&#10;&#10;Description automatically generated">
            <a:extLst>
              <a:ext uri="{FF2B5EF4-FFF2-40B4-BE49-F238E27FC236}">
                <a16:creationId xmlns:a16="http://schemas.microsoft.com/office/drawing/2014/main" id="{20272DB3-6971-4B3F-AAE2-1B70BCAEE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712" y="2528494"/>
            <a:ext cx="7006240" cy="2224481"/>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080" y="4752975"/>
            <a:ext cx="6439670" cy="2044595"/>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285750" indent="-285750">
              <a:buFont typeface="Arial" panose="020B0604020202020204" pitchFamily="34" charset="0"/>
              <a:buChar char="•"/>
            </a:pPr>
            <a:r>
              <a:rPr lang="en-US" sz="2000" dirty="0"/>
              <a:t>Enjoying a recent bull run.</a:t>
            </a:r>
          </a:p>
          <a:p>
            <a:pPr marL="285750" indent="-285750">
              <a:buFont typeface="Arial" panose="020B0604020202020204" pitchFamily="34" charset="0"/>
              <a:buChar char="•"/>
            </a:pPr>
            <a:r>
              <a:rPr lang="en-US" sz="2000" dirty="0"/>
              <a:t>Recovered well beyond the financial crisis of 2009</a:t>
            </a:r>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DF60B8D-195B-4B2B-8C72-D1F038F3E9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48" t="-130" r="14606" b="130"/>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BEST INVESTMENT BY ZIP CODE</a:t>
            </a:r>
          </a:p>
        </p:txBody>
      </p:sp>
    </p:spTree>
    <p:extLst>
      <p:ext uri="{BB962C8B-B14F-4D97-AF65-F5344CB8AC3E}">
        <p14:creationId xmlns:p14="http://schemas.microsoft.com/office/powerpoint/2010/main" val="428336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pic>
        <p:nvPicPr>
          <p:cNvPr id="8" name="Picture 7">
            <a:extLst>
              <a:ext uri="{FF2B5EF4-FFF2-40B4-BE49-F238E27FC236}">
                <a16:creationId xmlns:a16="http://schemas.microsoft.com/office/drawing/2014/main" id="{E9B7E4D5-A2C2-4BF6-8C40-D5BF86199FCC}"/>
              </a:ext>
            </a:extLst>
          </p:cNvPr>
          <p:cNvPicPr>
            <a:picLocks noChangeAspect="1"/>
          </p:cNvPicPr>
          <p:nvPr/>
        </p:nvPicPr>
        <p:blipFill rotWithShape="1">
          <a:blip r:embed="rId2"/>
          <a:srcRect l="4874" t="7212" r="7633" b="7212"/>
          <a:stretch/>
        </p:blipFill>
        <p:spPr>
          <a:xfrm>
            <a:off x="371475" y="2202989"/>
            <a:ext cx="3962400" cy="2239829"/>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10C76870-E1EB-4AAB-B7C1-91AED39858D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04974" y="2202989"/>
            <a:ext cx="7572742" cy="2177162"/>
          </a:xfrm>
          <a:prstGeom prst="rect">
            <a:avLst/>
          </a:prstGeom>
        </p:spPr>
      </p:pic>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211014" y="4536264"/>
            <a:ext cx="11834447" cy="2002422"/>
          </a:xfrm>
        </p:spPr>
        <p:txBody>
          <a:bodyPr vert="horz" lIns="91440" tIns="45720" rIns="91440" bIns="45720" rtlCol="0">
            <a:normAutofit/>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Tree>
    <p:extLst>
      <p:ext uri="{BB962C8B-B14F-4D97-AF65-F5344CB8AC3E}">
        <p14:creationId xmlns:p14="http://schemas.microsoft.com/office/powerpoint/2010/main" val="69669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0BE257-7279-4AAE-B38A-6A9C57166703}"/>
              </a:ext>
            </a:extLst>
          </p:cNvPr>
          <p:cNvSpPr>
            <a:spLocks noGrp="1"/>
          </p:cNvSpPr>
          <p:nvPr>
            <p:ph type="title"/>
          </p:nvPr>
        </p:nvSpPr>
        <p:spPr/>
        <p:txBody>
          <a:bodyPr/>
          <a:lstStyle/>
          <a:p>
            <a:r>
              <a:rPr lang="en-US" dirty="0">
                <a:solidFill>
                  <a:schemeClr val="bg1"/>
                </a:solidFill>
              </a:rPr>
              <a:t>11417</a:t>
            </a:r>
          </a:p>
        </p:txBody>
      </p:sp>
      <p:pic>
        <p:nvPicPr>
          <p:cNvPr id="5" name="Content Placeholder 4" descr="Chart, line chart&#10;&#10;Description automatically generated">
            <a:extLst>
              <a:ext uri="{FF2B5EF4-FFF2-40B4-BE49-F238E27FC236}">
                <a16:creationId xmlns:a16="http://schemas.microsoft.com/office/drawing/2014/main" id="{70C00C05-DF20-4028-B97E-8CFAE2364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106" y="1690688"/>
            <a:ext cx="7527436" cy="2520848"/>
          </a:xfrm>
        </p:spPr>
      </p:pic>
      <p:grpSp>
        <p:nvGrpSpPr>
          <p:cNvPr id="9" name="Group 8">
            <a:extLst>
              <a:ext uri="{FF2B5EF4-FFF2-40B4-BE49-F238E27FC236}">
                <a16:creationId xmlns:a16="http://schemas.microsoft.com/office/drawing/2014/main" id="{BE532169-8A71-4516-BC91-EE0E9DAA3266}"/>
              </a:ext>
            </a:extLst>
          </p:cNvPr>
          <p:cNvGrpSpPr/>
          <p:nvPr/>
        </p:nvGrpSpPr>
        <p:grpSpPr>
          <a:xfrm>
            <a:off x="19332" y="4325777"/>
            <a:ext cx="8114210" cy="2103756"/>
            <a:chOff x="152400" y="4581011"/>
            <a:chExt cx="8114210" cy="2103756"/>
          </a:xfrm>
        </p:grpSpPr>
        <p:pic>
          <p:nvPicPr>
            <p:cNvPr id="7" name="Picture 6" descr="Graphical user interface, chart, line chart&#10;&#10;Description automatically generated">
              <a:extLst>
                <a:ext uri="{FF2B5EF4-FFF2-40B4-BE49-F238E27FC236}">
                  <a16:creationId xmlns:a16="http://schemas.microsoft.com/office/drawing/2014/main" id="{8735B4DB-FCD4-46C1-8A40-51924BACD085}"/>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77"/>
            <a:stretch/>
          </p:blipFill>
          <p:spPr>
            <a:xfrm>
              <a:off x="5616702" y="4581011"/>
              <a:ext cx="2649908" cy="2103755"/>
            </a:xfrm>
            <a:prstGeom prst="rect">
              <a:avLst/>
            </a:prstGeom>
          </p:spPr>
        </p:pic>
        <p:pic>
          <p:nvPicPr>
            <p:cNvPr id="8" name="Picture 7" descr="Chart, line chart&#10;&#10;Description automatically generated">
              <a:extLst>
                <a:ext uri="{FF2B5EF4-FFF2-40B4-BE49-F238E27FC236}">
                  <a16:creationId xmlns:a16="http://schemas.microsoft.com/office/drawing/2014/main" id="{A8E84CEC-F6BB-40A7-86DC-8FBB6D77E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581012"/>
              <a:ext cx="5464302" cy="2103755"/>
            </a:xfrm>
            <a:prstGeom prst="rect">
              <a:avLst/>
            </a:prstGeom>
          </p:spPr>
        </p:pic>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87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522</TotalTime>
  <Words>1203</Words>
  <Application>Microsoft Office PowerPoint</Application>
  <PresentationFormat>Widescreen</PresentationFormat>
  <Paragraphs>136</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Deducing Investment Opportunity for a Real Estate Investment Company</vt:lpstr>
      <vt:lpstr>INDUSTRY OVERVIEW</vt:lpstr>
      <vt:lpstr>BUSINESS PROBLEM</vt:lpstr>
      <vt:lpstr>METHODOLOGY</vt:lpstr>
      <vt:lpstr>Queens County New York</vt:lpstr>
      <vt:lpstr>QUEENS COUNTY OVERVIEW</vt:lpstr>
      <vt:lpstr>BEST INVESTMENT BY ZIP CODE</vt:lpstr>
      <vt:lpstr>SELECTION CRITERIA</vt:lpstr>
      <vt:lpstr>11417</vt:lpstr>
      <vt:lpstr>11423</vt:lpstr>
      <vt:lpstr>11427</vt:lpstr>
      <vt:lpstr>11428</vt:lpstr>
      <vt:lpstr>11429</vt:lpstr>
      <vt:lpstr>ON A MAP</vt:lpstr>
      <vt:lpstr>Seasonality</vt:lpstr>
      <vt:lpstr>SUMMARY</vt:lpstr>
      <vt:lpstr>RECOMMENDATION</vt:lpstr>
      <vt:lpstr>NEXT STEPS</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2021-06-24T06:22:16Z</dcterms:modified>
</cp:coreProperties>
</file>